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4" r:id="rId15"/>
    <p:sldId id="269" r:id="rId16"/>
    <p:sldId id="259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79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35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06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16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04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18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7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06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56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7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2A8E-E1FF-471F-85B2-D6A8D717126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1AB8-DA00-456F-ACD7-E19806A1E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0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6100457"/>
              </p:ext>
            </p:extLst>
          </p:nvPr>
        </p:nvGraphicFramePr>
        <p:xfrm>
          <a:off x="381000" y="76200"/>
          <a:ext cx="6477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Ino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 Hydro Power Project 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user\Desktop\touch up\New folder (7)\imag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399"/>
            <a:ext cx="4191000" cy="30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touch up\New folder (7)\im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640" y="533400"/>
            <a:ext cx="42066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touch up\New folder (7)\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218709" cy="29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touch up\New folder (7)\imag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716" y="3581400"/>
            <a:ext cx="4177484" cy="30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878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Sathuta</a:t>
            </a:r>
            <a:r>
              <a:rPr lang="en-US" b="1" dirty="0">
                <a:solidFill>
                  <a:prstClr val="black"/>
                </a:solidFill>
              </a:rPr>
              <a:t> Builders – </a:t>
            </a:r>
            <a:r>
              <a:rPr lang="en-US" b="1" dirty="0" smtClean="0">
                <a:solidFill>
                  <a:prstClr val="black"/>
                </a:solidFill>
              </a:rPr>
              <a:t>University </a:t>
            </a:r>
            <a:r>
              <a:rPr lang="en-US" b="1" dirty="0">
                <a:solidFill>
                  <a:prstClr val="black"/>
                </a:solidFill>
              </a:rPr>
              <a:t>of </a:t>
            </a:r>
            <a:r>
              <a:rPr lang="en-US" b="1" dirty="0" err="1">
                <a:solidFill>
                  <a:prstClr val="black"/>
                </a:solidFill>
              </a:rPr>
              <a:t>Moratuwa</a:t>
            </a:r>
            <a:r>
              <a:rPr lang="en-US" b="1" dirty="0">
                <a:solidFill>
                  <a:prstClr val="black"/>
                </a:solidFill>
              </a:rPr>
              <a:t> 2015</a:t>
            </a:r>
          </a:p>
        </p:txBody>
      </p:sp>
      <p:pic>
        <p:nvPicPr>
          <p:cNvPr id="10242" name="Picture 2" descr="C:\Users\user\Desktop\touch up\New folder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922986" cy="2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touch up\New folder\imag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08" y="3657600"/>
            <a:ext cx="396069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touch up\New folder\imag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062" y="3652404"/>
            <a:ext cx="4006138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wnloads\image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962400" cy="29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4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3400" y="82034"/>
            <a:ext cx="401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Ceylon Electricity Board – </a:t>
            </a:r>
            <a:r>
              <a:rPr lang="en-US" b="1" dirty="0" err="1">
                <a:solidFill>
                  <a:prstClr val="black"/>
                </a:solidFill>
              </a:rPr>
              <a:t>Kalpitiya</a:t>
            </a:r>
            <a:r>
              <a:rPr lang="en-US" b="1" dirty="0">
                <a:solidFill>
                  <a:prstClr val="black"/>
                </a:solidFill>
              </a:rPr>
              <a:t> 2015</a:t>
            </a:r>
          </a:p>
        </p:txBody>
      </p:sp>
      <p:pic>
        <p:nvPicPr>
          <p:cNvPr id="1026" name="Picture 2" descr="C:\Users\user\Desktop\touch up\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621922"/>
            <a:ext cx="3886200" cy="29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ouch up\image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052867" cy="30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touch up\image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9" y="3851151"/>
            <a:ext cx="3906981" cy="29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ouch up\image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038600" cy="29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4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164068"/>
            <a:ext cx="3803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Shangri La </a:t>
            </a:r>
            <a:r>
              <a:rPr lang="en-US" b="1" dirty="0" smtClean="0">
                <a:solidFill>
                  <a:prstClr val="black"/>
                </a:solidFill>
              </a:rPr>
              <a:t>Hotel – </a:t>
            </a:r>
            <a:r>
              <a:rPr lang="en-US" b="1" dirty="0" err="1" smtClean="0">
                <a:solidFill>
                  <a:prstClr val="black"/>
                </a:solidFill>
              </a:rPr>
              <a:t>Hambantota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2016</a:t>
            </a:r>
          </a:p>
        </p:txBody>
      </p:sp>
      <p:pic>
        <p:nvPicPr>
          <p:cNvPr id="12290" name="Picture 2" descr="C:\Users\user\Desktop\touch up\New folder (2)\imag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57" y="533400"/>
            <a:ext cx="3779837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touch up\New folder (2)\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516" y="533400"/>
            <a:ext cx="385188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touch up\New folder (2)\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90842"/>
            <a:ext cx="4038011" cy="29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touch up\New folder (2)\imag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9457" y="3505200"/>
            <a:ext cx="4064943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6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4855" y="82034"/>
            <a:ext cx="267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Colombo City Hotel - 2015</a:t>
            </a:r>
          </a:p>
        </p:txBody>
      </p:sp>
      <p:pic>
        <p:nvPicPr>
          <p:cNvPr id="13314" name="Picture 2" descr="C:\Users\user\Desktop\touch up\New folder (3)\imag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4262"/>
            <a:ext cx="3884613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touch up\New folder (2)\imag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4747"/>
            <a:ext cx="3884613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touch up\New folder (3)\imag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423" y="694747"/>
            <a:ext cx="389255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touch up\New folder (3)\imag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360" y="3624263"/>
            <a:ext cx="3884613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9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8709" y="87868"/>
            <a:ext cx="6830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Luxman</a:t>
            </a:r>
            <a:r>
              <a:rPr lang="en-US" b="1" dirty="0">
                <a:solidFill>
                  <a:prstClr val="black"/>
                </a:solidFill>
              </a:rPr>
              <a:t> Metal Crusher  -  Asphalt Mixing Plant 2017</a:t>
            </a:r>
          </a:p>
        </p:txBody>
      </p:sp>
      <p:pic>
        <p:nvPicPr>
          <p:cNvPr id="15364" name="Picture 4" descr="C:\Users\user\Desktop\touch up\New folder (4)\imag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191000" cy="31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ser\Desktop\touch up\New folder (4)\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" y="3654425"/>
            <a:ext cx="3995738" cy="30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user\Downloads\im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962400" cy="30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user\Downloads\image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752" y="3735687"/>
            <a:ext cx="4136448" cy="30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3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touch up\New folder (4)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4330"/>
            <a:ext cx="4020459" cy="31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touch up\New folder (4)\imag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195403" cy="29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touch up\New folder (4)\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32" y="460744"/>
            <a:ext cx="4032727" cy="30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touch up\New folder (4)\image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798" y="3654330"/>
            <a:ext cx="4199805" cy="306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0"/>
            <a:ext cx="31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Zamil</a:t>
            </a:r>
            <a:r>
              <a:rPr lang="en-US" b="1" dirty="0">
                <a:solidFill>
                  <a:prstClr val="black"/>
                </a:solidFill>
              </a:rPr>
              <a:t> Steel – Ansell Lanka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987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3416" y="82034"/>
            <a:ext cx="418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Foresight – </a:t>
            </a:r>
            <a:r>
              <a:rPr lang="en-US" b="1" dirty="0" err="1">
                <a:solidFill>
                  <a:prstClr val="black"/>
                </a:solidFill>
              </a:rPr>
              <a:t>Narahenpita</a:t>
            </a:r>
            <a:r>
              <a:rPr lang="en-US" b="1" dirty="0">
                <a:solidFill>
                  <a:prstClr val="black"/>
                </a:solidFill>
              </a:rPr>
              <a:t> Blood Bank  2016</a:t>
            </a:r>
          </a:p>
        </p:txBody>
      </p:sp>
      <p:pic>
        <p:nvPicPr>
          <p:cNvPr id="4098" name="Picture 2" descr="C:\Users\user\Desktop\touch up\New folder (5)\image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1" y="450291"/>
            <a:ext cx="4360718" cy="30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touch up\New folder (5)\image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54182"/>
            <a:ext cx="39624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touch up\New folder (5)\imag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45" y="3657600"/>
            <a:ext cx="43953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touch up\New folder (5)\image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105" y="3657600"/>
            <a:ext cx="396240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4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0" y="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CEB Towers – Lanka Transformer Yard Storage 2016 &amp; 2017</a:t>
            </a:r>
          </a:p>
        </p:txBody>
      </p:sp>
      <p:pic>
        <p:nvPicPr>
          <p:cNvPr id="5122" name="Picture 2" descr="C:\Users\user\Desktop\touch up\New folder (5)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7255"/>
            <a:ext cx="4038600" cy="2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touch up\New folder (5)\image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232" y="3736846"/>
            <a:ext cx="4024168" cy="30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touch up\New folder (5)\im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5517"/>
            <a:ext cx="4191000" cy="31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touch up\New folder (5)\imag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45" y="533400"/>
            <a:ext cx="4204855" cy="29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4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0" y="87868"/>
            <a:ext cx="642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CEB Towers – Lanka Transformer Covered Storage 2016 &amp; 2017</a:t>
            </a:r>
          </a:p>
        </p:txBody>
      </p:sp>
      <p:pic>
        <p:nvPicPr>
          <p:cNvPr id="6150" name="Picture 6" descr="C:\Users\user\Desktop\touch up\New folder (6)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8" y="503944"/>
            <a:ext cx="4071939" cy="30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touch up\New folder (6)\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3751944"/>
            <a:ext cx="4065587" cy="30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touch up\New folder (6)\imag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205" y="526861"/>
            <a:ext cx="4008471" cy="30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touch up\New folder (6)\imag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205" y="3751944"/>
            <a:ext cx="4043108" cy="30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7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87868"/>
            <a:ext cx="648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Cancer Hospital -  </a:t>
            </a:r>
            <a:r>
              <a:rPr lang="en-US" b="1" dirty="0">
                <a:solidFill>
                  <a:prstClr val="black"/>
                </a:solidFill>
              </a:rPr>
              <a:t>2016</a:t>
            </a:r>
          </a:p>
        </p:txBody>
      </p:sp>
      <p:pic>
        <p:nvPicPr>
          <p:cNvPr id="6" name="Picture 3" descr="C:\Users\user\Desktop\touch up\New folder (8)\imag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562205"/>
            <a:ext cx="4042038" cy="30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touch up\New folder (8)\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892" y="562205"/>
            <a:ext cx="3925308" cy="30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touch up\New folder (8)\imag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05447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touch up\New folder (8)\image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218" y="3657600"/>
            <a:ext cx="3906982" cy="31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5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user\Desktop\touch up\New folder (8)\imag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490" y="609600"/>
            <a:ext cx="4107385" cy="30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touch up\New folder (8)\imag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3" y="609600"/>
            <a:ext cx="4094017" cy="30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touch up\New folder (8)\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2" y="3733800"/>
            <a:ext cx="40606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touch up\New folder (8)\imag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490" y="3713794"/>
            <a:ext cx="4107385" cy="30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273" y="164068"/>
            <a:ext cx="308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Ceylon Electricity Board - </a:t>
            </a:r>
            <a:r>
              <a:rPr lang="en-US" b="1" dirty="0">
                <a:solidFill>
                  <a:prstClr val="black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34013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5293" y="82034"/>
            <a:ext cx="429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Road Development Authority –  2015/2016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user\Desktop\touch up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80" y="488691"/>
            <a:ext cx="4046642" cy="31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touch up\im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962400" cy="31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touch up\New folder (8)\imag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962400" cy="30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touch up\image1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79" y="3686024"/>
            <a:ext cx="4118821" cy="30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2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touch up\imag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50281"/>
            <a:ext cx="4038600" cy="30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110" y="170995"/>
            <a:ext cx="170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Ackzorne</a:t>
            </a:r>
            <a:r>
              <a:rPr lang="en-US" b="1" dirty="0">
                <a:solidFill>
                  <a:prstClr val="black"/>
                </a:solidFill>
              </a:rPr>
              <a:t> - 2015</a:t>
            </a:r>
          </a:p>
        </p:txBody>
      </p:sp>
      <p:pic>
        <p:nvPicPr>
          <p:cNvPr id="5123" name="Picture 3" descr="C:\Users\user\Desktop\touch up\New folder (8)\image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09" y="540327"/>
            <a:ext cx="3910690" cy="29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touch up\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08" y="3733800"/>
            <a:ext cx="3910691" cy="30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touch up\image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5890"/>
            <a:ext cx="4038600" cy="29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0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77885" y="39051"/>
            <a:ext cx="399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Jannet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Vally</a:t>
            </a:r>
            <a:r>
              <a:rPr lang="en-US" b="1" dirty="0">
                <a:solidFill>
                  <a:prstClr val="black"/>
                </a:solidFill>
              </a:rPr>
              <a:t> Hydro Power Project - 2016</a:t>
            </a:r>
          </a:p>
        </p:txBody>
      </p:sp>
      <p:pic>
        <p:nvPicPr>
          <p:cNvPr id="6146" name="Picture 2" descr="C:\Users\user\Desktop\touch up\imag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65" y="3581400"/>
            <a:ext cx="3941763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touch up\imag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7300"/>
            <a:ext cx="3251200" cy="43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image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7" y="476250"/>
            <a:ext cx="394176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5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18674" y="82034"/>
            <a:ext cx="3507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United Tractor &amp; Equipment </a:t>
            </a:r>
            <a:r>
              <a:rPr lang="en-US" b="1" dirty="0">
                <a:solidFill>
                  <a:prstClr val="black"/>
                </a:solidFill>
              </a:rPr>
              <a:t>- 2015</a:t>
            </a:r>
          </a:p>
        </p:txBody>
      </p:sp>
      <p:pic>
        <p:nvPicPr>
          <p:cNvPr id="7170" name="Picture 2" descr="C:\Users\user\Desktop\touch up\image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48424"/>
            <a:ext cx="4088451" cy="30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touch up\imag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6647"/>
            <a:ext cx="4106141" cy="30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touch up\imag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563796"/>
            <a:ext cx="3898901" cy="29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touch up\New folder (9)\imag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90152"/>
            <a:ext cx="4106141" cy="30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0" y="87868"/>
            <a:ext cx="5867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Sathuta</a:t>
            </a:r>
            <a:r>
              <a:rPr lang="en-US" b="1" dirty="0">
                <a:solidFill>
                  <a:prstClr val="black"/>
                </a:solidFill>
              </a:rPr>
              <a:t> Builders –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2015</a:t>
            </a:r>
          </a:p>
        </p:txBody>
      </p:sp>
      <p:pic>
        <p:nvPicPr>
          <p:cNvPr id="8194" name="Picture 2" descr="C:\Users\user\Desktop\touch up\New folder (9)\imag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2495"/>
            <a:ext cx="4020588" cy="31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touch up\New folder (9)\imag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863" y="505251"/>
            <a:ext cx="4227537" cy="30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touch up\New folder (9)\im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4284"/>
            <a:ext cx="4020588" cy="30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touch up\New folder (9)\image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423" y="3657600"/>
            <a:ext cx="4227537" cy="31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8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3.png@01CF2739.FB22BA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240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4460" y="82034"/>
            <a:ext cx="3507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United Tractor &amp; Equipment - </a:t>
            </a:r>
            <a:r>
              <a:rPr lang="en-US" b="1" dirty="0">
                <a:solidFill>
                  <a:prstClr val="black"/>
                </a:solidFill>
              </a:rPr>
              <a:t>2016</a:t>
            </a:r>
          </a:p>
        </p:txBody>
      </p:sp>
      <p:pic>
        <p:nvPicPr>
          <p:cNvPr id="9218" name="Picture 2" descr="C:\Users\user\Desktop\touch up\New folder (9)\imag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013696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touch up\New folder (9)\image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901" y="533400"/>
            <a:ext cx="41670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touch up\New folder (9)\imag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9782"/>
            <a:ext cx="4345055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touch up\New folder (9)\image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013696" cy="294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111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2017-02-24T15:59:58Z</dcterms:created>
  <dcterms:modified xsi:type="dcterms:W3CDTF">2017-03-10T08:06:53Z</dcterms:modified>
</cp:coreProperties>
</file>